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hapemichigan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Michigan%20Department%20of%20Education" TargetMode="External"/><Relationship Id="rId13" Type="http://schemas.openxmlformats.org/officeDocument/2006/relationships/hyperlink" Target="http://www.michigan.gov/snyder/" TargetMode="External"/><Relationship Id="rId3" Type="http://schemas.openxmlformats.org/officeDocument/2006/relationships/hyperlink" Target="mailto:BurnettA@michigan.gov" TargetMode="External"/><Relationship Id="rId7" Type="http://schemas.openxmlformats.org/officeDocument/2006/relationships/hyperlink" Target="http://www.michigan.gov/mde/0,4615,7-140-74638_74639_29233---,00.html" TargetMode="External"/><Relationship Id="rId12" Type="http://schemas.openxmlformats.org/officeDocument/2006/relationships/hyperlink" Target="http://mymassp.com/" TargetMode="External"/><Relationship Id="rId2" Type="http://schemas.openxmlformats.org/officeDocument/2006/relationships/hyperlink" Target="mailto:TeachoutM@michigan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michigan.gov/mde/0,4615,7-140-74638_74639_29234---,00.html" TargetMode="External"/><Relationship Id="rId11" Type="http://schemas.openxmlformats.org/officeDocument/2006/relationships/hyperlink" Target="http://www.memspa.org/" TargetMode="External"/><Relationship Id="rId5" Type="http://schemas.openxmlformats.org/officeDocument/2006/relationships/hyperlink" Target="http://www.michigan.gov/mde/" TargetMode="External"/><Relationship Id="rId10" Type="http://schemas.openxmlformats.org/officeDocument/2006/relationships/hyperlink" Target="http://www.gomasa.org/" TargetMode="External"/><Relationship Id="rId4" Type="http://schemas.openxmlformats.org/officeDocument/2006/relationships/hyperlink" Target="http://www.michigan.gov/mde/0,4615,7-140-37818_76731---,00.html" TargetMode="External"/><Relationship Id="rId9" Type="http://schemas.openxmlformats.org/officeDocument/2006/relationships/hyperlink" Target="http://www.michiganpta.org/" TargetMode="External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MICHIGAN!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787" r="21397" b="44669"/>
          <a:stretch/>
        </p:blipFill>
        <p:spPr bwMode="auto">
          <a:xfrm>
            <a:off x="847164" y="-1"/>
            <a:ext cx="10450499" cy="336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33272" r="54168" b="16728"/>
          <a:stretch/>
        </p:blipFill>
        <p:spPr bwMode="auto">
          <a:xfrm>
            <a:off x="3408827" y="3065929"/>
            <a:ext cx="50560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1213" r="53329" b="67463"/>
          <a:stretch/>
        </p:blipFill>
        <p:spPr bwMode="auto">
          <a:xfrm>
            <a:off x="227532" y="3711388"/>
            <a:ext cx="3181295" cy="15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Michigan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4002" y="5129968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www.shapemichigan.org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ww.shapemichigan.org/uploads/5/1/5/1/51513081/147326930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8" t="49" r="-661" b="-771"/>
          <a:stretch/>
        </p:blipFill>
        <p:spPr bwMode="auto">
          <a:xfrm>
            <a:off x="4014002" y="1371600"/>
            <a:ext cx="4163996" cy="37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Michigan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93729"/>
            <a:ext cx="8499857" cy="48845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Mary Teachout</a:t>
            </a:r>
            <a:r>
              <a:rPr lang="en-US" sz="2000" dirty="0"/>
              <a:t>, Dept of Ed HPE Specialist, 517-335-1730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Akia Burnett</a:t>
            </a:r>
            <a:r>
              <a:rPr lang="en-US" sz="2000" dirty="0"/>
              <a:t>, Dept of Health PA Specialist, 517-335-8082</a:t>
            </a:r>
          </a:p>
          <a:p>
            <a:r>
              <a:rPr lang="en-US" sz="2400" dirty="0"/>
              <a:t>Michigan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Michigan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br>
              <a:rPr lang="en-US" sz="2000" b="1" u="sng" dirty="0">
                <a:hlinkClick r:id="rId6"/>
              </a:rPr>
            </a:br>
            <a:r>
              <a:rPr lang="en-US" sz="2000" b="1" u="sng" dirty="0">
                <a:hlinkClick r:id="rId7"/>
              </a:rPr>
              <a:t>Department of Education, Health Education</a:t>
            </a:r>
            <a:endParaRPr lang="en-US" sz="2000" b="1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Michigan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Michigan School Administrators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Michigan Elementary &amp; Middle School Principals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Michigan Secondary School Principals</a:t>
            </a:r>
            <a:br>
              <a:rPr lang="en-US" sz="2000" dirty="0"/>
            </a:br>
            <a:r>
              <a:rPr lang="en-US" sz="2000" b="1" u="sng" dirty="0">
                <a:hlinkClick r:id="rId13"/>
              </a:rPr>
              <a:t>Governor Rick Synder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1307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Michigan Advocates for YOU!</vt:lpstr>
      <vt:lpstr>Michigan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167</cp:revision>
  <dcterms:created xsi:type="dcterms:W3CDTF">2015-10-25T21:50:48Z</dcterms:created>
  <dcterms:modified xsi:type="dcterms:W3CDTF">2017-06-14T15:55:58Z</dcterms:modified>
</cp:coreProperties>
</file>